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664" autoAdjust="0"/>
  </p:normalViewPr>
  <p:slideViewPr>
    <p:cSldViewPr snapToGrid="0">
      <p:cViewPr varScale="1">
        <p:scale>
          <a:sx n="96" d="100"/>
          <a:sy n="96" d="100"/>
        </p:scale>
        <p:origin x="12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141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33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049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07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932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49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96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513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49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76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876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84F33-2862-4F37-8707-3E6DA67DBAE6}" type="datetimeFigureOut">
              <a:rPr lang="ko-KR" altLang="en-US" smtClean="0"/>
              <a:t>2016-04-03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B0F94-56FD-4722-A18D-A9B2708CE3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06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85412" y="4145320"/>
            <a:ext cx="357317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종합 설계 프로젝트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2 &amp; 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융합 프로젝트 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M" panose="02030504000101010101" pitchFamily="18" charset="-127"/>
                <a:ea typeface="산돌고딕 M" panose="02030504000101010101" pitchFamily="18" charset="-127"/>
              </a:rPr>
              <a:t>Team </a:t>
            </a:r>
            <a:r>
              <a:rPr lang="en-US" altLang="ko-KR" sz="1600" b="1" dirty="0">
                <a:solidFill>
                  <a:schemeClr val="bg1"/>
                </a:solidFill>
                <a:latin typeface="산돌고딕 M" panose="02030504000101010101" pitchFamily="18" charset="-127"/>
                <a:ea typeface="산돌고딕 M" panose="02030504000101010101" pitchFamily="18" charset="-127"/>
                <a:cs typeface="Aharoni" panose="02010803020104030203" pitchFamily="2" charset="-79"/>
              </a:rPr>
              <a:t>7</a:t>
            </a:r>
            <a:r>
              <a:rPr lang="en-US" altLang="ko-KR" sz="1600" b="1" baseline="30000" dirty="0">
                <a:solidFill>
                  <a:schemeClr val="bg1"/>
                </a:solidFill>
                <a:latin typeface="산돌고딕 M" panose="02030504000101010101" pitchFamily="18" charset="-127"/>
                <a:ea typeface="산돌고딕 M" panose="02030504000101010101" pitchFamily="18" charset="-127"/>
                <a:cs typeface="Aharoni" panose="02010803020104030203" pitchFamily="2" charset="-79"/>
              </a:rPr>
              <a:t>th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M" panose="02030504000101010101" pitchFamily="18" charset="-127"/>
                <a:ea typeface="산돌고딕 M" panose="02030504000101010101" pitchFamily="18" charset="-127"/>
              </a:rPr>
              <a:t> BE:COME</a:t>
            </a:r>
            <a:endParaRPr lang="ko-KR" altLang="en-US" sz="1600" b="1" dirty="0">
              <a:solidFill>
                <a:schemeClr val="bg1"/>
              </a:solidFill>
              <a:effectLst>
                <a:outerShdw blurRad="127000" dir="5400000" algn="ctr" rotWithShape="0">
                  <a:srgbClr val="000000">
                    <a:alpha val="40000"/>
                  </a:srgbClr>
                </a:outerShdw>
              </a:effectLst>
              <a:latin typeface="산돌고딕 M" panose="02030504000101010101" pitchFamily="18" charset="-127"/>
              <a:ea typeface="산돌고딕 M" panose="02030504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9112" y="4838289"/>
            <a:ext cx="6845776" cy="6155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어플리케이션을 통한 실내 도면 제공과</a:t>
            </a:r>
            <a:r>
              <a:rPr lang="en-US" altLang="ko-KR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 </a:t>
            </a:r>
            <a:r>
              <a:rPr lang="ko-KR" altLang="en-US" sz="1700" dirty="0" err="1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비콘을</a:t>
            </a:r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 통한 사용자와 시설의</a:t>
            </a:r>
            <a:endParaRPr lang="en-US" altLang="ko-KR" sz="1700" dirty="0">
              <a:solidFill>
                <a:schemeClr val="bg1"/>
              </a:solidFill>
              <a:effectLst>
                <a:outerShdw blurRad="127000" dir="5400000" algn="ctr" rotWithShape="0">
                  <a:srgbClr val="000000">
                    <a:alpha val="40000"/>
                  </a:srgbClr>
                </a:outerShdw>
              </a:effectLst>
              <a:latin typeface="산돌고딕 L" panose="02030504000101010101" pitchFamily="18" charset="-127"/>
              <a:ea typeface="산돌고딕 L" panose="02030504000101010101" pitchFamily="18" charset="-127"/>
            </a:endParaRPr>
          </a:p>
          <a:p>
            <a:pPr algn="ctr"/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위치 파악</a:t>
            </a:r>
            <a:r>
              <a:rPr lang="en-US" altLang="ko-KR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 </a:t>
            </a:r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및 </a:t>
            </a:r>
            <a:r>
              <a:rPr lang="en-US" altLang="ko-KR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NFC</a:t>
            </a:r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와 </a:t>
            </a:r>
            <a:r>
              <a:rPr lang="en-US" altLang="ko-KR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QR</a:t>
            </a:r>
            <a:r>
              <a:rPr lang="ko-KR" altLang="en-US" sz="1700" dirty="0">
                <a:solidFill>
                  <a:schemeClr val="bg1"/>
                </a:solidFill>
                <a:effectLst>
                  <a:outerShdw blurRad="127000" dir="5400000" algn="ctr" rotWithShape="0">
                    <a:srgbClr val="000000">
                      <a:alpha val="40000"/>
                    </a:srgbClr>
                  </a:outerShdw>
                </a:effectLst>
                <a:latin typeface="산돌고딕 L" panose="02030504000101010101" pitchFamily="18" charset="-127"/>
                <a:ea typeface="산돌고딕 L" panose="02030504000101010101" pitchFamily="18" charset="-127"/>
              </a:rPr>
              <a:t>코드를 통한 시설 상세 정보 제공 서비스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776" y="2179838"/>
            <a:ext cx="1800448" cy="1859158"/>
          </a:xfrm>
          <a:prstGeom prst="rect">
            <a:avLst/>
          </a:prstGeom>
          <a:effectLst>
            <a:outerShdw blurRad="1016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66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flipH="1">
            <a:off x="2994659" y="4181062"/>
            <a:ext cx="315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산돌고딕 L" panose="02030504000101010101" pitchFamily="18" charset="-127"/>
                <a:ea typeface="산돌고딕 L" panose="02030504000101010101" pitchFamily="18" charset="-127"/>
              </a:rPr>
              <a:t>실내 지도 기반 플랫폼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26" y="2024270"/>
            <a:ext cx="2186609" cy="218660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052553" y="1165159"/>
            <a:ext cx="1610472" cy="1286705"/>
            <a:chOff x="4926329" y="1532527"/>
            <a:chExt cx="1610472" cy="1286705"/>
          </a:xfrm>
        </p:grpSpPr>
        <p:sp>
          <p:nvSpPr>
            <p:cNvPr id="6" name="TextBox 5"/>
            <p:cNvSpPr txBox="1"/>
            <p:nvPr/>
          </p:nvSpPr>
          <p:spPr>
            <a:xfrm flipH="1">
              <a:off x="4926329" y="2480678"/>
              <a:ext cx="1610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산돌고딕 L" panose="02030504000101010101" pitchFamily="18" charset="-127"/>
                  <a:ea typeface="산돌고딕 L" panose="02030504000101010101" pitchFamily="18" charset="-127"/>
                </a:rPr>
                <a:t>지도 사용자</a:t>
              </a:r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4652" y="1532527"/>
              <a:ext cx="973821" cy="973821"/>
            </a:xfrm>
            <a:prstGeom prst="rect">
              <a:avLst/>
            </a:prstGeom>
          </p:spPr>
        </p:pic>
      </p:grpSp>
      <p:grpSp>
        <p:nvGrpSpPr>
          <p:cNvPr id="13" name="그룹 12"/>
          <p:cNvGrpSpPr/>
          <p:nvPr/>
        </p:nvGrpSpPr>
        <p:grpSpPr>
          <a:xfrm>
            <a:off x="5052943" y="2670774"/>
            <a:ext cx="1610472" cy="1207962"/>
            <a:chOff x="6879885" y="2044307"/>
            <a:chExt cx="1610472" cy="1207962"/>
          </a:xfrm>
        </p:grpSpPr>
        <p:sp>
          <p:nvSpPr>
            <p:cNvPr id="7" name="TextBox 6"/>
            <p:cNvSpPr txBox="1"/>
            <p:nvPr/>
          </p:nvSpPr>
          <p:spPr>
            <a:xfrm flipH="1">
              <a:off x="6879885" y="2913715"/>
              <a:ext cx="1610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산돌고딕 L" panose="02030504000101010101" pitchFamily="18" charset="-127"/>
                  <a:ea typeface="산돌고딕 L" panose="02030504000101010101" pitchFamily="18" charset="-127"/>
                </a:rPr>
                <a:t>지도 제작자</a:t>
              </a:r>
            </a:p>
          </p:txBody>
        </p:sp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7256493" y="2044307"/>
              <a:ext cx="857257" cy="8572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grpSp>
        <p:nvGrpSpPr>
          <p:cNvPr id="14" name="그룹 13"/>
          <p:cNvGrpSpPr/>
          <p:nvPr/>
        </p:nvGrpSpPr>
        <p:grpSpPr>
          <a:xfrm>
            <a:off x="5059176" y="4190117"/>
            <a:ext cx="1610472" cy="1047579"/>
            <a:chOff x="4926329" y="2659549"/>
            <a:chExt cx="1610472" cy="1047579"/>
          </a:xfrm>
        </p:grpSpPr>
        <p:sp>
          <p:nvSpPr>
            <p:cNvPr id="8" name="TextBox 7"/>
            <p:cNvSpPr txBox="1"/>
            <p:nvPr/>
          </p:nvSpPr>
          <p:spPr>
            <a:xfrm flipH="1">
              <a:off x="4926329" y="3368574"/>
              <a:ext cx="1610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산돌고딕 L" panose="02030504000101010101" pitchFamily="18" charset="-127"/>
                  <a:ea typeface="산돌고딕 L" panose="02030504000101010101" pitchFamily="18" charset="-127"/>
                </a:rPr>
                <a:t>지도 관리자</a:t>
              </a:r>
            </a:p>
          </p:txBody>
        </p:sp>
        <p:pic>
          <p:nvPicPr>
            <p:cNvPr id="11" name="Picture 1"/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p:blipFill>
          <p:spPr bwMode="auto">
            <a:xfrm>
              <a:off x="5366202" y="2659549"/>
              <a:ext cx="730726" cy="7307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71900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2.59259E-6 L -0.20347 -2.59259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7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7 L -0.2066 3.7037E-7 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3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4" grpI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766764" y="701333"/>
            <a:ext cx="1610472" cy="1286705"/>
            <a:chOff x="4926329" y="1532527"/>
            <a:chExt cx="1610472" cy="1286705"/>
          </a:xfrm>
        </p:grpSpPr>
        <p:sp>
          <p:nvSpPr>
            <p:cNvPr id="3" name="TextBox 2"/>
            <p:cNvSpPr txBox="1"/>
            <p:nvPr/>
          </p:nvSpPr>
          <p:spPr>
            <a:xfrm flipH="1">
              <a:off x="4926329" y="2480678"/>
              <a:ext cx="16104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산돌고딕 L" panose="02030504000101010101" pitchFamily="18" charset="-127"/>
                  <a:ea typeface="산돌고딕 L" panose="02030504000101010101" pitchFamily="18" charset="-127"/>
                </a:rPr>
                <a:t>지도 사용자</a:t>
              </a: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4652" y="1532527"/>
              <a:ext cx="973821" cy="973821"/>
            </a:xfrm>
            <a:prstGeom prst="rect">
              <a:avLst/>
            </a:prstGeom>
          </p:spPr>
        </p:pic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75629" y="371064"/>
            <a:ext cx="3592736" cy="6858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33" y="4936433"/>
            <a:ext cx="448090" cy="44809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566" y="4184376"/>
            <a:ext cx="473852" cy="47385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716" y="4184376"/>
            <a:ext cx="473852" cy="47385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948" y="3670550"/>
            <a:ext cx="473852" cy="47385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047" y="4197628"/>
            <a:ext cx="473852" cy="47385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566" y="4860145"/>
            <a:ext cx="473852" cy="47385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039" y="3333753"/>
            <a:ext cx="473852" cy="47385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57" y="1452274"/>
            <a:ext cx="1973906" cy="276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2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3.33333E-6 L 0 0.05648 " pathEditMode="relative" rAng="0" ptsTypes="AA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82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6" presetClass="emph" presetSubtype="0" fill="hold" nodeType="clickEffect" p14:presetBounceEnd="99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99000">
                                          <p:cBhvr>
                                            <p:cTn id="38" dur="1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6" presetClass="emph" presetSubtype="0" fill="hold" nodeType="withEffect" p14:presetBounceEnd="98667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98667">
                                          <p:cBhvr>
                                            <p:cTn id="45" dur="7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2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3.33333E-6 L 0 0.05648 " pathEditMode="relative" rAng="0" ptsTypes="AA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82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8" dur="1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5" dur="7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44</Words>
  <Application>Microsoft Office PowerPoint</Application>
  <PresentationFormat>화면 슬라이드 쇼(4:3)</PresentationFormat>
  <Paragraphs>8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Aharoni</vt:lpstr>
      <vt:lpstr>산돌고딕 M</vt:lpstr>
      <vt:lpstr>Arial</vt:lpstr>
      <vt:lpstr>Calibri</vt:lpstr>
      <vt:lpstr>Calibri Light</vt:lpstr>
      <vt:lpstr>맑은 고딕</vt:lpstr>
      <vt:lpstr>산돌고딕 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 Kyu Yu</dc:creator>
  <cp:lastModifiedBy>Dong Kyu Yu</cp:lastModifiedBy>
  <cp:revision>52</cp:revision>
  <dcterms:created xsi:type="dcterms:W3CDTF">2016-04-03T09:53:22Z</dcterms:created>
  <dcterms:modified xsi:type="dcterms:W3CDTF">2016-04-03T12:17:53Z</dcterms:modified>
</cp:coreProperties>
</file>

<file path=docProps/thumbnail.jpeg>
</file>